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2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2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2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2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4833937" y="605591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13"/>
          </p:nvPr>
        </p:nvSpPr>
        <p:spPr>
          <a:xfrm>
            <a:off x="5325070" y="946546"/>
            <a:ext cx="13722210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2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2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2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2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12495609" y="898481"/>
            <a:ext cx="7500939" cy="1155501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2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2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2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2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buClrTx/>
              <a:defRPr sz="3800"/>
            </a:lvl1pPr>
            <a:lvl2pPr marL="808264" indent="-465364">
              <a:spcBef>
                <a:spcPts val="4500"/>
              </a:spcBef>
              <a:buClrTx/>
              <a:defRPr sz="3800"/>
            </a:lvl2pPr>
            <a:lvl3pPr marL="1151164" indent="-465364">
              <a:spcBef>
                <a:spcPts val="4500"/>
              </a:spcBef>
              <a:buClrTx/>
              <a:defRPr sz="3800"/>
            </a:lvl3pPr>
            <a:lvl4pPr marL="1494064" indent="-465364">
              <a:spcBef>
                <a:spcPts val="4500"/>
              </a:spcBef>
              <a:buClrTx/>
              <a:defRPr sz="3800"/>
            </a:lvl4pPr>
            <a:lvl5pPr marL="1836964" indent="-465364">
              <a:spcBef>
                <a:spcPts val="4500"/>
              </a:spcBef>
              <a:buClrTx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12513468" y="6983015"/>
            <a:ext cx="7500939" cy="54828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2513468" y="892968"/>
            <a:ext cx="7500939" cy="54828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4387453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PRESENTACION G8 2019-01.jpg" descr="PRESENTACION G8 2019-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PRESENTACION G8 2019-10.jpg" descr="PRESENTACION G8 2019-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PRESENTACION G8 2019-11.jpg" descr="PRESENTACION G8 2019-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" name="PRESENTACION G8 2019-12.jpg" descr="PRESENTACION G8 2019-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PRESENTACION G8 2019-13.jpg" descr="PRESENTACION G8 2019-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3" name="PRESENTACION G8 2019-14.jpg" descr="PRESENTACION G8 2019-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PRESENTACION G8 2019-02.jpg" descr="PRESENTACION G8 2019-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PRESENTACION G8 2019-03.jpg" descr="PRESENTACION G8 2019-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PRESENTACION G8 2019-04.jpg" descr="PRESENTACION G8 2019-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PRESENTACION G8 2019-05.jpg" descr="PRESENTACION G8 2019-0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PRESENTACION G8 2019-06.jpg" descr="PRESENTACION G8 2019-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PRESENTACION G8 2019-07.jpg" descr="PRESENTACION G8 2019-0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PRESENTACION G8 2019-08.jpg" descr="PRESENTACION G8 2019-0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PRESENTACION G8 2019-09.jpg" descr="PRESENTACION G8 2019-0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